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6 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066800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Corrigez: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" y="4762500"/>
            <a:ext cx="2088323" cy="2095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7681" y="1981200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Nous nous        levés tard.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5282" y="4990844"/>
            <a:ext cx="6687992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4.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Elle s’est lavée les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dents.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137" y="2936989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Ils         sont habillés.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019" y="3886200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3.  Je me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      maquillée.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236" y="6038594"/>
            <a:ext cx="6840392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5.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Nous se          réveillons.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4648200" y="1905000"/>
            <a:ext cx="685800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352800" y="2853276"/>
            <a:ext cx="685800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038600" y="3810000"/>
            <a:ext cx="685800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63432" y="4438394"/>
            <a:ext cx="1370767" cy="660975"/>
          </a:xfrm>
          <a:prstGeom prst="ellipse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AG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600338" y="4914644"/>
            <a:ext cx="685383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Kristen ITC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371322" y="5943542"/>
            <a:ext cx="685800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519182" y="5934023"/>
            <a:ext cx="685383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Kristen ITC" pitchFamily="66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733800" y="5575619"/>
            <a:ext cx="1295400" cy="660975"/>
          </a:xfrm>
          <a:prstGeom prst="ellipse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WW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7467600" y="5968425"/>
            <a:ext cx="838200" cy="660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Kristen ITC" pitchFamily="66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656448" y="5575618"/>
            <a:ext cx="2716152" cy="660975"/>
          </a:xfrm>
          <a:prstGeom prst="ellipse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itchFamily="66" charset="0"/>
              </a:rPr>
              <a:t>WF  / WT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52</Words>
  <Application>Microsoft Office PowerPoint</Application>
  <PresentationFormat>On-screen Show 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42</cp:revision>
  <dcterms:created xsi:type="dcterms:W3CDTF">2011-09-14T23:22:57Z</dcterms:created>
  <dcterms:modified xsi:type="dcterms:W3CDTF">2011-12-06T11:48:20Z</dcterms:modified>
</cp:coreProperties>
</file>